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notesMasterIdLst>
    <p:notesMasterId r:id="rId9"/>
  </p:notesMasterIdLst>
  <p:sldIdLst>
    <p:sldId id="256" r:id="rId4"/>
    <p:sldId id="258" r:id="rId5"/>
    <p:sldId id="259" r:id="rId6"/>
    <p:sldId id="260" r:id="rId7"/>
    <p:sldId id="257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FA9218-5922-464B-BA6C-0393A38E4A3B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EC6E0-1D8C-493D-A4B8-D2EAEB5B4E0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050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EC6E0-1D8C-493D-A4B8-D2EAEB5B4E0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3F0D53-6F6E-4761-9DA3-D3DFFFDF8EE4}" type="datetimeFigureOut">
              <a:rPr lang="en-US" smtClean="0"/>
              <a:pPr/>
              <a:t>3/27/2012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406D1C-D510-407D-ADA8-90AD4AA1E0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QuestionShape"/>
          <p:cNvSpPr/>
          <p:nvPr userDrawn="1"/>
        </p:nvSpPr>
        <p:spPr>
          <a:xfrm>
            <a:off x="127000" y="127000"/>
            <a:ext cx="8890000" cy="2857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buNone/>
            </a:pPr>
            <a:r>
              <a:rPr lang="en-US" sz="4400" smtClean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iRespond Question Master</a:t>
            </a:r>
            <a:endParaRPr lang="en-US" sz="440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AShape"/>
          <p:cNvSpPr/>
          <p:nvPr userDrawn="1"/>
        </p:nvSpPr>
        <p:spPr>
          <a:xfrm>
            <a:off x="127000" y="31115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A.) Response A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9" name="BShape"/>
          <p:cNvSpPr/>
          <p:nvPr userDrawn="1"/>
        </p:nvSpPr>
        <p:spPr>
          <a:xfrm>
            <a:off x="127000" y="38354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B.) Response B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0" name="CShape"/>
          <p:cNvSpPr/>
          <p:nvPr userDrawn="1"/>
        </p:nvSpPr>
        <p:spPr>
          <a:xfrm>
            <a:off x="127000" y="45593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C.) Response C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1" name="DShape"/>
          <p:cNvSpPr/>
          <p:nvPr userDrawn="1"/>
        </p:nvSpPr>
        <p:spPr>
          <a:xfrm>
            <a:off x="127000" y="52832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D.) Response D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2" name="EShape"/>
          <p:cNvSpPr/>
          <p:nvPr userDrawn="1"/>
        </p:nvSpPr>
        <p:spPr>
          <a:xfrm>
            <a:off x="127000" y="6007100"/>
            <a:ext cx="8890000" cy="711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en-US" sz="3200" smtClean="0">
                <a:solidFill>
                  <a:schemeClr val="tx1"/>
                </a:solidFill>
              </a:rPr>
              <a:t>E.) Response E</a:t>
            </a:r>
            <a:endParaRPr lang="en-US" sz="3200">
              <a:solidFill>
                <a:schemeClr val="tx1"/>
              </a:solidFill>
            </a:endParaRPr>
          </a:p>
        </p:txBody>
      </p:sp>
      <p:sp>
        <p:nvSpPr>
          <p:cNvPr id="13" name="Percent"/>
          <p:cNvSpPr/>
          <p:nvPr userDrawn="1"/>
        </p:nvSpPr>
        <p:spPr>
          <a:xfrm>
            <a:off x="6350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Percent Complete 100%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14" name="Timer"/>
          <p:cNvSpPr/>
          <p:nvPr userDrawn="1"/>
        </p:nvSpPr>
        <p:spPr>
          <a:xfrm>
            <a:off x="254000" y="254000"/>
            <a:ext cx="2540000" cy="508000"/>
          </a:xfrm>
          <a:prstGeom prst="rect">
            <a:avLst/>
          </a:prstGeom>
          <a:solidFill>
            <a:schemeClr val="accent1">
              <a:alpha val="0"/>
            </a:schemeClr>
          </a:solid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smtClean="0">
                <a:solidFill>
                  <a:srgbClr val="000000"/>
                </a:solidFill>
              </a:rPr>
              <a:t>00:30</a:t>
            </a:r>
            <a:endParaRPr lang="en-US" sz="140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GraphShape" hidden="1"/>
          <p:cNvSpPr/>
          <p:nvPr userDrawn="1"/>
        </p:nvSpPr>
        <p:spPr>
          <a:xfrm>
            <a:off x="127000" y="254000"/>
            <a:ext cx="1270000" cy="1270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iRespond Graph</a:t>
            </a:r>
            <a:endParaRPr lang="en-US"/>
          </a:p>
        </p:txBody>
      </p:sp>
      <p:grpSp>
        <p:nvGrpSpPr>
          <p:cNvPr id="37" name="CorrectBarGroup"/>
          <p:cNvGrpSpPr/>
          <p:nvPr userDrawn="1"/>
        </p:nvGrpSpPr>
        <p:grpSpPr>
          <a:xfrm>
            <a:off x="1270000" y="3175000"/>
            <a:ext cx="2667000" cy="2540000"/>
            <a:chOff x="1270000" y="3175000"/>
            <a:chExt cx="2667000" cy="2540000"/>
          </a:xfrm>
        </p:grpSpPr>
        <p:sp>
          <p:nvSpPr>
            <p:cNvPr id="9" name="CorrectBar0"/>
            <p:cNvSpPr/>
            <p:nvPr userDrawn="1"/>
          </p:nvSpPr>
          <p:spPr>
            <a:xfrm>
              <a:off x="1270000" y="3175000"/>
              <a:ext cx="1079500" cy="254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orrectBar1"/>
            <p:cNvSpPr/>
            <p:nvPr userDrawn="1"/>
          </p:nvSpPr>
          <p:spPr>
            <a:xfrm>
              <a:off x="2857500" y="4445000"/>
              <a:ext cx="1079500" cy="1270000"/>
            </a:xfrm>
            <a:prstGeom prst="rect">
              <a:avLst/>
            </a:prstGeom>
            <a:solidFill>
              <a:srgbClr val="22FF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PercentLabelGroup"/>
          <p:cNvGrpSpPr/>
          <p:nvPr userDrawn="1"/>
        </p:nvGrpSpPr>
        <p:grpSpPr>
          <a:xfrm>
            <a:off x="1270000" y="1270000"/>
            <a:ext cx="7429500" cy="317500"/>
            <a:chOff x="1270000" y="1270000"/>
            <a:chExt cx="7429500" cy="317500"/>
          </a:xfrm>
        </p:grpSpPr>
        <p:sp>
          <p:nvSpPr>
            <p:cNvPr id="8" name="PercentLabel0"/>
            <p:cNvSpPr/>
            <p:nvPr userDrawn="1"/>
          </p:nvSpPr>
          <p:spPr>
            <a:xfrm>
              <a:off x="127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1" name="PercentLabel1"/>
            <p:cNvSpPr/>
            <p:nvPr userDrawn="1"/>
          </p:nvSpPr>
          <p:spPr>
            <a:xfrm>
              <a:off x="2857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33%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4" name="PercentLabel2"/>
            <p:cNvSpPr/>
            <p:nvPr userDrawn="1"/>
          </p:nvSpPr>
          <p:spPr>
            <a:xfrm>
              <a:off x="4445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7" name="PercentLabel3"/>
            <p:cNvSpPr/>
            <p:nvPr userDrawn="1"/>
          </p:nvSpPr>
          <p:spPr>
            <a:xfrm>
              <a:off x="60325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100%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0" name="PercentLabel4"/>
            <p:cNvSpPr/>
            <p:nvPr userDrawn="1"/>
          </p:nvSpPr>
          <p:spPr>
            <a:xfrm>
              <a:off x="7620000" y="1270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67%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8" name="IncorrectBarGroup"/>
          <p:cNvGrpSpPr/>
          <p:nvPr userDrawn="1"/>
        </p:nvGrpSpPr>
        <p:grpSpPr>
          <a:xfrm>
            <a:off x="4445000" y="1905000"/>
            <a:ext cx="4254500" cy="3810000"/>
            <a:chOff x="4445000" y="1905000"/>
            <a:chExt cx="4254500" cy="3810000"/>
          </a:xfrm>
        </p:grpSpPr>
        <p:sp>
          <p:nvSpPr>
            <p:cNvPr id="15" name="IncorrectBar2"/>
            <p:cNvSpPr/>
            <p:nvPr userDrawn="1"/>
          </p:nvSpPr>
          <p:spPr>
            <a:xfrm>
              <a:off x="44450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IncorrectBar3"/>
            <p:cNvSpPr/>
            <p:nvPr userDrawn="1"/>
          </p:nvSpPr>
          <p:spPr>
            <a:xfrm>
              <a:off x="6032500" y="1905000"/>
              <a:ext cx="1079500" cy="381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IncorrectBar4"/>
            <p:cNvSpPr/>
            <p:nvPr userDrawn="1"/>
          </p:nvSpPr>
          <p:spPr>
            <a:xfrm>
              <a:off x="7620000" y="3175000"/>
              <a:ext cx="1079500" cy="2540000"/>
            </a:xfrm>
            <a:prstGeom prst="rect">
              <a:avLst/>
            </a:prstGeom>
            <a:solidFill>
              <a:srgbClr val="FF2222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" name="XLabelGroup"/>
          <p:cNvGrpSpPr/>
          <p:nvPr userDrawn="1"/>
        </p:nvGrpSpPr>
        <p:grpSpPr>
          <a:xfrm>
            <a:off x="1270000" y="5842000"/>
            <a:ext cx="7429500" cy="317500"/>
            <a:chOff x="1270000" y="5842000"/>
            <a:chExt cx="7429500" cy="317500"/>
          </a:xfrm>
        </p:grpSpPr>
        <p:sp>
          <p:nvSpPr>
            <p:cNvPr id="10" name="XValueLabel0"/>
            <p:cNvSpPr/>
            <p:nvPr userDrawn="1"/>
          </p:nvSpPr>
          <p:spPr>
            <a:xfrm>
              <a:off x="127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A*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3" name="XValueLabel1"/>
            <p:cNvSpPr/>
            <p:nvPr userDrawn="1"/>
          </p:nvSpPr>
          <p:spPr>
            <a:xfrm>
              <a:off x="2857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B*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6" name="XValueLabel2"/>
            <p:cNvSpPr/>
            <p:nvPr userDrawn="1"/>
          </p:nvSpPr>
          <p:spPr>
            <a:xfrm>
              <a:off x="4445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C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19" name="XValueLabel3"/>
            <p:cNvSpPr/>
            <p:nvPr userDrawn="1"/>
          </p:nvSpPr>
          <p:spPr>
            <a:xfrm>
              <a:off x="60325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D</a:t>
              </a:r>
              <a:endParaRPr lang="en-US" sz="2800">
                <a:solidFill>
                  <a:srgbClr val="000000"/>
                </a:solidFill>
              </a:endParaRPr>
            </a:p>
          </p:txBody>
        </p:sp>
        <p:sp>
          <p:nvSpPr>
            <p:cNvPr id="22" name="XValueLabel4"/>
            <p:cNvSpPr/>
            <p:nvPr userDrawn="1"/>
          </p:nvSpPr>
          <p:spPr>
            <a:xfrm>
              <a:off x="7620000" y="5842000"/>
              <a:ext cx="1079500" cy="3175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2800" smtClean="0">
                  <a:solidFill>
                    <a:srgbClr val="000000"/>
                  </a:solidFill>
                </a:rPr>
                <a:t>E</a:t>
              </a:r>
              <a:endParaRPr lang="en-US" sz="2800">
                <a:solidFill>
                  <a:srgbClr val="000000"/>
                </a:solidFill>
              </a:endParaRPr>
            </a:p>
          </p:txBody>
        </p:sp>
      </p:grpSp>
      <p:grpSp>
        <p:nvGrpSpPr>
          <p:cNvPr id="36" name="AxisLineGroup"/>
          <p:cNvGrpSpPr/>
          <p:nvPr userDrawn="1"/>
        </p:nvGrpSpPr>
        <p:grpSpPr>
          <a:xfrm>
            <a:off x="889000" y="1587500"/>
            <a:ext cx="8001000" cy="4127500"/>
            <a:chOff x="889000" y="1587500"/>
            <a:chExt cx="8001000" cy="4127500"/>
          </a:xfrm>
        </p:grpSpPr>
        <p:cxnSp>
          <p:nvCxnSpPr>
            <p:cNvPr id="23" name="XAxisLine"/>
            <p:cNvCxnSpPr/>
            <p:nvPr userDrawn="1"/>
          </p:nvCxnSpPr>
          <p:spPr>
            <a:xfrm>
              <a:off x="889000" y="5715000"/>
              <a:ext cx="8001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YAxisLine"/>
            <p:cNvCxnSpPr/>
            <p:nvPr userDrawn="1"/>
          </p:nvCxnSpPr>
          <p:spPr>
            <a:xfrm>
              <a:off x="1016000" y="1587500"/>
              <a:ext cx="0" cy="412750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YAxisTick0"/>
            <p:cNvCxnSpPr/>
            <p:nvPr userDrawn="1"/>
          </p:nvCxnSpPr>
          <p:spPr>
            <a:xfrm>
              <a:off x="889000" y="571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YAxisTick1"/>
            <p:cNvCxnSpPr/>
            <p:nvPr userDrawn="1"/>
          </p:nvCxnSpPr>
          <p:spPr>
            <a:xfrm>
              <a:off x="889000" y="444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YAxisTick2"/>
            <p:cNvCxnSpPr/>
            <p:nvPr userDrawn="1"/>
          </p:nvCxnSpPr>
          <p:spPr>
            <a:xfrm>
              <a:off x="889000" y="317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YAxisTick3"/>
            <p:cNvCxnSpPr/>
            <p:nvPr userDrawn="1"/>
          </p:nvCxnSpPr>
          <p:spPr>
            <a:xfrm>
              <a:off x="889000" y="1905000"/>
              <a:ext cx="254000" cy="0"/>
            </a:xfrm>
            <a:prstGeom prst="line">
              <a:avLst/>
            </a:prstGeom>
            <a:ln w="25400"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YLabelGroup"/>
          <p:cNvGrpSpPr/>
          <p:nvPr userDrawn="1"/>
        </p:nvGrpSpPr>
        <p:grpSpPr>
          <a:xfrm>
            <a:off x="254000" y="1841500"/>
            <a:ext cx="762000" cy="3937000"/>
            <a:chOff x="254000" y="1841500"/>
            <a:chExt cx="762000" cy="3937000"/>
          </a:xfrm>
        </p:grpSpPr>
        <p:sp>
          <p:nvSpPr>
            <p:cNvPr id="26" name="YValueLabel0"/>
            <p:cNvSpPr/>
            <p:nvPr userDrawn="1"/>
          </p:nvSpPr>
          <p:spPr>
            <a:xfrm>
              <a:off x="254000" y="565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0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28" name="YValueLabel1"/>
            <p:cNvSpPr/>
            <p:nvPr userDrawn="1"/>
          </p:nvSpPr>
          <p:spPr>
            <a:xfrm>
              <a:off x="254000" y="438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1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0" name="YValueLabel2"/>
            <p:cNvSpPr/>
            <p:nvPr userDrawn="1"/>
          </p:nvSpPr>
          <p:spPr>
            <a:xfrm>
              <a:off x="254000" y="311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2</a:t>
              </a:r>
              <a:endParaRPr lang="en-US" sz="2000">
                <a:solidFill>
                  <a:srgbClr val="000000"/>
                </a:solidFill>
              </a:endParaRPr>
            </a:p>
          </p:txBody>
        </p:sp>
        <p:sp>
          <p:nvSpPr>
            <p:cNvPr id="32" name="YValueLabel3"/>
            <p:cNvSpPr/>
            <p:nvPr userDrawn="1"/>
          </p:nvSpPr>
          <p:spPr>
            <a:xfrm>
              <a:off x="254000" y="1841500"/>
              <a:ext cx="762000" cy="127000"/>
            </a:xfrm>
            <a:prstGeom prst="rect">
              <a:avLst/>
            </a:prstGeom>
            <a:solidFill>
              <a:schemeClr val="accent1">
                <a:alpha val="0"/>
              </a:schemeClr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smtClean="0">
                  <a:solidFill>
                    <a:srgbClr val="000000"/>
                  </a:solidFill>
                </a:rPr>
                <a:t>3</a:t>
              </a:r>
              <a:endParaRPr lang="en-US" sz="2000">
                <a:solidFill>
                  <a:srgbClr val="000000"/>
                </a:solidFill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Chapters 8 and 9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2118201"/>
            <a:ext cx="4876800" cy="3489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58540" y="3139281"/>
            <a:ext cx="202692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681956"/>
            <a:ext cx="6096000" cy="436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0" y="2468721"/>
            <a:ext cx="4953000" cy="278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RespondQuestion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iRespondGraph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</Words>
  <Application>Microsoft Office PowerPoint</Application>
  <PresentationFormat>On-screen Show (4:3)</PresentationFormat>
  <Paragraphs>2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Office Theme</vt:lpstr>
      <vt:lpstr>iRespondQuestionMaster</vt:lpstr>
      <vt:lpstr>iRespondGraphMaster</vt:lpstr>
      <vt:lpstr>Chapters 8 and 9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Chapters 8 and 9</dc:title>
  <dc:creator>The Blackmons</dc:creator>
  <cp:lastModifiedBy>Cynthia Blackmon</cp:lastModifiedBy>
  <cp:revision>4</cp:revision>
  <dcterms:created xsi:type="dcterms:W3CDTF">2012-03-27T01:10:19Z</dcterms:created>
  <dcterms:modified xsi:type="dcterms:W3CDTF">2012-03-27T12:56:03Z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howTimer">
    <vt:bool>true</vt:bool>
  </property>
  <property fmtid="{D5CDD505-2E9C-101B-9397-08002B2CF9AE}" pid="3" name="ShowPercent">
    <vt:bool>true</vt:bool>
  </property>
</Properties>
</file>